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4EB2F-82DF-4DCF-BFCA-7A4C117A192A}" type="doc">
      <dgm:prSet loTypeId="urn:microsoft.com/office/officeart/2005/8/layout/target3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B845A1-8BBC-47A5-A92A-628B9DF1874D}">
      <dgm:prSet phldrT="[Текст]"/>
      <dgm:spPr/>
      <dgm:t>
        <a:bodyPr/>
        <a:lstStyle/>
        <a:p>
          <a:r>
            <a:rPr lang="ru-RU" dirty="0" smtClean="0"/>
            <a:t>Социально-коммуникативное</a:t>
          </a:r>
          <a:endParaRPr lang="ru-RU" dirty="0"/>
        </a:p>
      </dgm:t>
    </dgm:pt>
    <dgm:pt modelId="{07B04819-2EDF-4798-9350-C14EB9BE36F0}" type="parTrans" cxnId="{41BAB29E-EB64-4A64-827E-A1FE03FB89B8}">
      <dgm:prSet/>
      <dgm:spPr/>
      <dgm:t>
        <a:bodyPr/>
        <a:lstStyle/>
        <a:p>
          <a:endParaRPr lang="ru-RU"/>
        </a:p>
      </dgm:t>
    </dgm:pt>
    <dgm:pt modelId="{80C1FFD9-3542-4B88-A78B-48CF939BF7B8}" type="sibTrans" cxnId="{41BAB29E-EB64-4A64-827E-A1FE03FB89B8}">
      <dgm:prSet/>
      <dgm:spPr/>
      <dgm:t>
        <a:bodyPr/>
        <a:lstStyle/>
        <a:p>
          <a:endParaRPr lang="ru-RU"/>
        </a:p>
      </dgm:t>
    </dgm:pt>
    <dgm:pt modelId="{B806AC10-C4BD-4695-9307-CEB89353434C}">
      <dgm:prSet phldrT="[Текст]"/>
      <dgm:spPr/>
      <dgm:t>
        <a:bodyPr/>
        <a:lstStyle/>
        <a:p>
          <a:r>
            <a:rPr lang="ru-RU" dirty="0" smtClean="0"/>
            <a:t>Познавательное</a:t>
          </a:r>
          <a:endParaRPr lang="ru-RU" dirty="0"/>
        </a:p>
      </dgm:t>
    </dgm:pt>
    <dgm:pt modelId="{9A13DE3B-741A-48BE-B492-16ED0D542459}" type="parTrans" cxnId="{7FB89F6A-3EE3-4A56-AC61-74E0AEF9DEF2}">
      <dgm:prSet/>
      <dgm:spPr/>
      <dgm:t>
        <a:bodyPr/>
        <a:lstStyle/>
        <a:p>
          <a:endParaRPr lang="ru-RU"/>
        </a:p>
      </dgm:t>
    </dgm:pt>
    <dgm:pt modelId="{B74B6764-2E7E-47D4-B5D2-56FBF057B6EC}" type="sibTrans" cxnId="{7FB89F6A-3EE3-4A56-AC61-74E0AEF9DEF2}">
      <dgm:prSet/>
      <dgm:spPr/>
      <dgm:t>
        <a:bodyPr/>
        <a:lstStyle/>
        <a:p>
          <a:endParaRPr lang="ru-RU"/>
        </a:p>
      </dgm:t>
    </dgm:pt>
    <dgm:pt modelId="{BA0B184F-520F-4664-B8C4-24C7C0A9E579}">
      <dgm:prSet phldrT="[Текст]"/>
      <dgm:spPr/>
      <dgm:t>
        <a:bodyPr/>
        <a:lstStyle/>
        <a:p>
          <a:r>
            <a:rPr lang="ru-RU" dirty="0" smtClean="0"/>
            <a:t>Речевое</a:t>
          </a:r>
          <a:endParaRPr lang="ru-RU" dirty="0"/>
        </a:p>
      </dgm:t>
    </dgm:pt>
    <dgm:pt modelId="{74A8D94A-16D4-40DC-8E4C-B2418C42E1C4}" type="parTrans" cxnId="{0E8C3554-CB8D-4302-8154-8F4DF806D19E}">
      <dgm:prSet/>
      <dgm:spPr/>
      <dgm:t>
        <a:bodyPr/>
        <a:lstStyle/>
        <a:p>
          <a:endParaRPr lang="ru-RU"/>
        </a:p>
      </dgm:t>
    </dgm:pt>
    <dgm:pt modelId="{E8C90053-B991-410B-AA23-01A44B8C4EAE}" type="sibTrans" cxnId="{0E8C3554-CB8D-4302-8154-8F4DF806D19E}">
      <dgm:prSet/>
      <dgm:spPr/>
      <dgm:t>
        <a:bodyPr/>
        <a:lstStyle/>
        <a:p>
          <a:endParaRPr lang="ru-RU"/>
        </a:p>
      </dgm:t>
    </dgm:pt>
    <dgm:pt modelId="{5CF566EF-593C-4017-860C-34035C42BD95}">
      <dgm:prSet phldrT="[Текст]"/>
      <dgm:spPr/>
      <dgm:t>
        <a:bodyPr/>
        <a:lstStyle/>
        <a:p>
          <a:r>
            <a:rPr lang="ru-RU" dirty="0" smtClean="0"/>
            <a:t>Художественно-эстетическое</a:t>
          </a:r>
          <a:endParaRPr lang="ru-RU" dirty="0"/>
        </a:p>
      </dgm:t>
    </dgm:pt>
    <dgm:pt modelId="{B4414211-04DD-401F-A9F8-979E43A2D9D3}" type="parTrans" cxnId="{94AB3BD1-9D69-435C-A923-5E6A8DF57F93}">
      <dgm:prSet/>
      <dgm:spPr/>
      <dgm:t>
        <a:bodyPr/>
        <a:lstStyle/>
        <a:p>
          <a:endParaRPr lang="ru-RU"/>
        </a:p>
      </dgm:t>
    </dgm:pt>
    <dgm:pt modelId="{48BD6B1D-22DD-4879-BDC7-3F6E8ADC7D35}" type="sibTrans" cxnId="{94AB3BD1-9D69-435C-A923-5E6A8DF57F93}">
      <dgm:prSet/>
      <dgm:spPr/>
      <dgm:t>
        <a:bodyPr/>
        <a:lstStyle/>
        <a:p>
          <a:endParaRPr lang="ru-RU"/>
        </a:p>
      </dgm:t>
    </dgm:pt>
    <dgm:pt modelId="{F3710782-7116-44CF-B75F-24F9EFAB11B3}">
      <dgm:prSet phldrT="[Текст]"/>
      <dgm:spPr/>
      <dgm:t>
        <a:bodyPr/>
        <a:lstStyle/>
        <a:p>
          <a:r>
            <a:rPr lang="ru-RU" dirty="0" smtClean="0"/>
            <a:t>Физическое</a:t>
          </a:r>
          <a:endParaRPr lang="ru-RU" dirty="0"/>
        </a:p>
      </dgm:t>
    </dgm:pt>
    <dgm:pt modelId="{453C03BF-37D8-4747-B8B1-0F1439AEF753}" type="parTrans" cxnId="{2BA51B95-8165-4338-B048-E5C53A393342}">
      <dgm:prSet/>
      <dgm:spPr/>
      <dgm:t>
        <a:bodyPr/>
        <a:lstStyle/>
        <a:p>
          <a:endParaRPr lang="ru-RU"/>
        </a:p>
      </dgm:t>
    </dgm:pt>
    <dgm:pt modelId="{D77B3EA1-A057-4AF0-A6FC-B420919A0E18}" type="sibTrans" cxnId="{2BA51B95-8165-4338-B048-E5C53A393342}">
      <dgm:prSet/>
      <dgm:spPr/>
      <dgm:t>
        <a:bodyPr/>
        <a:lstStyle/>
        <a:p>
          <a:endParaRPr lang="ru-RU"/>
        </a:p>
      </dgm:t>
    </dgm:pt>
    <dgm:pt modelId="{4CA684E2-1746-45E3-8B3F-4DC6E004D61C}" type="pres">
      <dgm:prSet presAssocID="{F884EB2F-82DF-4DCF-BFCA-7A4C117A192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C786AA0-D13C-4422-8F43-7186B4C8D180}" type="pres">
      <dgm:prSet presAssocID="{2DB845A1-8BBC-47A5-A92A-628B9DF1874D}" presName="circle1" presStyleLbl="node1" presStyleIdx="0" presStyleCnt="5"/>
      <dgm:spPr/>
    </dgm:pt>
    <dgm:pt modelId="{B99B0C2C-1523-4D58-AC7E-1C1E865A7D80}" type="pres">
      <dgm:prSet presAssocID="{2DB845A1-8BBC-47A5-A92A-628B9DF1874D}" presName="space" presStyleCnt="0"/>
      <dgm:spPr/>
    </dgm:pt>
    <dgm:pt modelId="{12632C3A-A770-41FB-8411-B89C1686B090}" type="pres">
      <dgm:prSet presAssocID="{2DB845A1-8BBC-47A5-A92A-628B9DF1874D}" presName="rect1" presStyleLbl="alignAcc1" presStyleIdx="0" presStyleCnt="5"/>
      <dgm:spPr/>
    </dgm:pt>
    <dgm:pt modelId="{A99E8E9D-3E5E-47B9-A673-DD859B84130C}" type="pres">
      <dgm:prSet presAssocID="{B806AC10-C4BD-4695-9307-CEB89353434C}" presName="vertSpace2" presStyleLbl="node1" presStyleIdx="0" presStyleCnt="5"/>
      <dgm:spPr/>
    </dgm:pt>
    <dgm:pt modelId="{D212C48E-1E57-4B68-A7F0-95DAB6476515}" type="pres">
      <dgm:prSet presAssocID="{B806AC10-C4BD-4695-9307-CEB89353434C}" presName="circle2" presStyleLbl="node1" presStyleIdx="1" presStyleCnt="5"/>
      <dgm:spPr/>
    </dgm:pt>
    <dgm:pt modelId="{58952762-E57F-4970-BAB4-533FB825EFE9}" type="pres">
      <dgm:prSet presAssocID="{B806AC10-C4BD-4695-9307-CEB89353434C}" presName="rect2" presStyleLbl="alignAcc1" presStyleIdx="1" presStyleCnt="5"/>
      <dgm:spPr/>
    </dgm:pt>
    <dgm:pt modelId="{89062317-6EC4-4C3C-A501-968522EFD6A1}" type="pres">
      <dgm:prSet presAssocID="{BA0B184F-520F-4664-B8C4-24C7C0A9E579}" presName="vertSpace3" presStyleLbl="node1" presStyleIdx="1" presStyleCnt="5"/>
      <dgm:spPr/>
    </dgm:pt>
    <dgm:pt modelId="{73B7943F-7F00-4FC0-8976-2F0DA92529F9}" type="pres">
      <dgm:prSet presAssocID="{BA0B184F-520F-4664-B8C4-24C7C0A9E579}" presName="circle3" presStyleLbl="node1" presStyleIdx="2" presStyleCnt="5"/>
      <dgm:spPr/>
    </dgm:pt>
    <dgm:pt modelId="{A7F7FC88-47BD-4A7A-8AB9-2AFE5A91C8B4}" type="pres">
      <dgm:prSet presAssocID="{BA0B184F-520F-4664-B8C4-24C7C0A9E579}" presName="rect3" presStyleLbl="alignAcc1" presStyleIdx="2" presStyleCnt="5"/>
      <dgm:spPr/>
    </dgm:pt>
    <dgm:pt modelId="{E514E712-805F-405B-9386-589E2652A2BA}" type="pres">
      <dgm:prSet presAssocID="{5CF566EF-593C-4017-860C-34035C42BD95}" presName="vertSpace4" presStyleLbl="node1" presStyleIdx="2" presStyleCnt="5"/>
      <dgm:spPr/>
    </dgm:pt>
    <dgm:pt modelId="{11B85789-BD8F-4A2E-B9B3-3C75D8B7889A}" type="pres">
      <dgm:prSet presAssocID="{5CF566EF-593C-4017-860C-34035C42BD95}" presName="circle4" presStyleLbl="node1" presStyleIdx="3" presStyleCnt="5"/>
      <dgm:spPr/>
    </dgm:pt>
    <dgm:pt modelId="{21A6DB16-4F41-49B6-921A-1A58B35D25B3}" type="pres">
      <dgm:prSet presAssocID="{5CF566EF-593C-4017-860C-34035C42BD95}" presName="rect4" presStyleLbl="alignAcc1" presStyleIdx="3" presStyleCnt="5"/>
      <dgm:spPr/>
    </dgm:pt>
    <dgm:pt modelId="{25DD8036-91EA-4CCE-901C-23766AB973C7}" type="pres">
      <dgm:prSet presAssocID="{F3710782-7116-44CF-B75F-24F9EFAB11B3}" presName="vertSpace5" presStyleLbl="node1" presStyleIdx="3" presStyleCnt="5"/>
      <dgm:spPr/>
    </dgm:pt>
    <dgm:pt modelId="{77D4D1D0-0605-495E-A46A-E42F2DF081EF}" type="pres">
      <dgm:prSet presAssocID="{F3710782-7116-44CF-B75F-24F9EFAB11B3}" presName="circle5" presStyleLbl="node1" presStyleIdx="4" presStyleCnt="5"/>
      <dgm:spPr/>
    </dgm:pt>
    <dgm:pt modelId="{A7E5D2CA-F4CE-4BCA-8AA9-9CDC6543F646}" type="pres">
      <dgm:prSet presAssocID="{F3710782-7116-44CF-B75F-24F9EFAB11B3}" presName="rect5" presStyleLbl="alignAcc1" presStyleIdx="4" presStyleCnt="5"/>
      <dgm:spPr/>
    </dgm:pt>
    <dgm:pt modelId="{6AEE7004-1AAB-486F-AE96-75702614AD6A}" type="pres">
      <dgm:prSet presAssocID="{2DB845A1-8BBC-47A5-A92A-628B9DF1874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AF33B9DC-8288-4633-9917-0DB1585CBF09}" type="pres">
      <dgm:prSet presAssocID="{B806AC10-C4BD-4695-9307-CEB89353434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31572718-055E-44BC-B450-2C2D5BF22E1B}" type="pres">
      <dgm:prSet presAssocID="{BA0B184F-520F-4664-B8C4-24C7C0A9E579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72393DEA-235B-44C5-B5FE-8591122D6CA3}" type="pres">
      <dgm:prSet presAssocID="{5CF566EF-593C-4017-860C-34035C42BD95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A4AE2CE5-C43C-4320-995C-9A27927640A3}" type="pres">
      <dgm:prSet presAssocID="{F3710782-7116-44CF-B75F-24F9EFAB11B3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9D9A2D-4A79-447C-8959-1610C16A876F}" type="presOf" srcId="{BA0B184F-520F-4664-B8C4-24C7C0A9E579}" destId="{A7F7FC88-47BD-4A7A-8AB9-2AFE5A91C8B4}" srcOrd="0" destOrd="0" presId="urn:microsoft.com/office/officeart/2005/8/layout/target3"/>
    <dgm:cxn modelId="{1C217A21-6FA1-49ED-9E48-FFD77C1A2F97}" type="presOf" srcId="{2DB845A1-8BBC-47A5-A92A-628B9DF1874D}" destId="{12632C3A-A770-41FB-8411-B89C1686B090}" srcOrd="0" destOrd="0" presId="urn:microsoft.com/office/officeart/2005/8/layout/target3"/>
    <dgm:cxn modelId="{6FB3CC1D-72A7-4C42-A18B-CFF43795C820}" type="presOf" srcId="{B806AC10-C4BD-4695-9307-CEB89353434C}" destId="{58952762-E57F-4970-BAB4-533FB825EFE9}" srcOrd="0" destOrd="0" presId="urn:microsoft.com/office/officeart/2005/8/layout/target3"/>
    <dgm:cxn modelId="{04B16795-6DB8-4079-B4E8-6BB9506CB708}" type="presOf" srcId="{F884EB2F-82DF-4DCF-BFCA-7A4C117A192A}" destId="{4CA684E2-1746-45E3-8B3F-4DC6E004D61C}" srcOrd="0" destOrd="0" presId="urn:microsoft.com/office/officeart/2005/8/layout/target3"/>
    <dgm:cxn modelId="{7FB89F6A-3EE3-4A56-AC61-74E0AEF9DEF2}" srcId="{F884EB2F-82DF-4DCF-BFCA-7A4C117A192A}" destId="{B806AC10-C4BD-4695-9307-CEB89353434C}" srcOrd="1" destOrd="0" parTransId="{9A13DE3B-741A-48BE-B492-16ED0D542459}" sibTransId="{B74B6764-2E7E-47D4-B5D2-56FBF057B6EC}"/>
    <dgm:cxn modelId="{2CF9F8F4-DEA4-472E-8C6B-81ED8AF1672D}" type="presOf" srcId="{F3710782-7116-44CF-B75F-24F9EFAB11B3}" destId="{A4AE2CE5-C43C-4320-995C-9A27927640A3}" srcOrd="1" destOrd="0" presId="urn:microsoft.com/office/officeart/2005/8/layout/target3"/>
    <dgm:cxn modelId="{4CB2ABA1-FE8F-4FAA-B93F-10D6CAB681D1}" type="presOf" srcId="{BA0B184F-520F-4664-B8C4-24C7C0A9E579}" destId="{31572718-055E-44BC-B450-2C2D5BF22E1B}" srcOrd="1" destOrd="0" presId="urn:microsoft.com/office/officeart/2005/8/layout/target3"/>
    <dgm:cxn modelId="{2BA51B95-8165-4338-B048-E5C53A393342}" srcId="{F884EB2F-82DF-4DCF-BFCA-7A4C117A192A}" destId="{F3710782-7116-44CF-B75F-24F9EFAB11B3}" srcOrd="4" destOrd="0" parTransId="{453C03BF-37D8-4747-B8B1-0F1439AEF753}" sibTransId="{D77B3EA1-A057-4AF0-A6FC-B420919A0E18}"/>
    <dgm:cxn modelId="{E3A1D847-693A-4A19-8364-64271415893E}" type="presOf" srcId="{B806AC10-C4BD-4695-9307-CEB89353434C}" destId="{AF33B9DC-8288-4633-9917-0DB1585CBF09}" srcOrd="1" destOrd="0" presId="urn:microsoft.com/office/officeart/2005/8/layout/target3"/>
    <dgm:cxn modelId="{405306CA-CA46-4B01-90AD-78E281B6946F}" type="presOf" srcId="{2DB845A1-8BBC-47A5-A92A-628B9DF1874D}" destId="{6AEE7004-1AAB-486F-AE96-75702614AD6A}" srcOrd="1" destOrd="0" presId="urn:microsoft.com/office/officeart/2005/8/layout/target3"/>
    <dgm:cxn modelId="{E560BA59-C8ED-44D6-BBED-59CC7E65A67F}" type="presOf" srcId="{5CF566EF-593C-4017-860C-34035C42BD95}" destId="{72393DEA-235B-44C5-B5FE-8591122D6CA3}" srcOrd="1" destOrd="0" presId="urn:microsoft.com/office/officeart/2005/8/layout/target3"/>
    <dgm:cxn modelId="{94AB3BD1-9D69-435C-A923-5E6A8DF57F93}" srcId="{F884EB2F-82DF-4DCF-BFCA-7A4C117A192A}" destId="{5CF566EF-593C-4017-860C-34035C42BD95}" srcOrd="3" destOrd="0" parTransId="{B4414211-04DD-401F-A9F8-979E43A2D9D3}" sibTransId="{48BD6B1D-22DD-4879-BDC7-3F6E8ADC7D35}"/>
    <dgm:cxn modelId="{F8803C3A-AFA2-448D-BEDA-FA7FDF22AEF0}" type="presOf" srcId="{5CF566EF-593C-4017-860C-34035C42BD95}" destId="{21A6DB16-4F41-49B6-921A-1A58B35D25B3}" srcOrd="0" destOrd="0" presId="urn:microsoft.com/office/officeart/2005/8/layout/target3"/>
    <dgm:cxn modelId="{0E8C3554-CB8D-4302-8154-8F4DF806D19E}" srcId="{F884EB2F-82DF-4DCF-BFCA-7A4C117A192A}" destId="{BA0B184F-520F-4664-B8C4-24C7C0A9E579}" srcOrd="2" destOrd="0" parTransId="{74A8D94A-16D4-40DC-8E4C-B2418C42E1C4}" sibTransId="{E8C90053-B991-410B-AA23-01A44B8C4EAE}"/>
    <dgm:cxn modelId="{63980AE1-081D-4334-A1C1-C738F6622BC5}" type="presOf" srcId="{F3710782-7116-44CF-B75F-24F9EFAB11B3}" destId="{A7E5D2CA-F4CE-4BCA-8AA9-9CDC6543F646}" srcOrd="0" destOrd="0" presId="urn:microsoft.com/office/officeart/2005/8/layout/target3"/>
    <dgm:cxn modelId="{41BAB29E-EB64-4A64-827E-A1FE03FB89B8}" srcId="{F884EB2F-82DF-4DCF-BFCA-7A4C117A192A}" destId="{2DB845A1-8BBC-47A5-A92A-628B9DF1874D}" srcOrd="0" destOrd="0" parTransId="{07B04819-2EDF-4798-9350-C14EB9BE36F0}" sibTransId="{80C1FFD9-3542-4B88-A78B-48CF939BF7B8}"/>
    <dgm:cxn modelId="{7BA2B071-BD63-49B8-AC9D-260F06875719}" type="presParOf" srcId="{4CA684E2-1746-45E3-8B3F-4DC6E004D61C}" destId="{AC786AA0-D13C-4422-8F43-7186B4C8D180}" srcOrd="0" destOrd="0" presId="urn:microsoft.com/office/officeart/2005/8/layout/target3"/>
    <dgm:cxn modelId="{D78BCD35-0F36-407D-919F-08701A475C4C}" type="presParOf" srcId="{4CA684E2-1746-45E3-8B3F-4DC6E004D61C}" destId="{B99B0C2C-1523-4D58-AC7E-1C1E865A7D80}" srcOrd="1" destOrd="0" presId="urn:microsoft.com/office/officeart/2005/8/layout/target3"/>
    <dgm:cxn modelId="{042F1A58-5198-4FBD-B548-713A7D896E4E}" type="presParOf" srcId="{4CA684E2-1746-45E3-8B3F-4DC6E004D61C}" destId="{12632C3A-A770-41FB-8411-B89C1686B090}" srcOrd="2" destOrd="0" presId="urn:microsoft.com/office/officeart/2005/8/layout/target3"/>
    <dgm:cxn modelId="{D1E95967-C520-4266-B47A-8F60C04B612C}" type="presParOf" srcId="{4CA684E2-1746-45E3-8B3F-4DC6E004D61C}" destId="{A99E8E9D-3E5E-47B9-A673-DD859B84130C}" srcOrd="3" destOrd="0" presId="urn:microsoft.com/office/officeart/2005/8/layout/target3"/>
    <dgm:cxn modelId="{9C7BEAB0-4A3C-4CE6-97DD-D9B9DA618130}" type="presParOf" srcId="{4CA684E2-1746-45E3-8B3F-4DC6E004D61C}" destId="{D212C48E-1E57-4B68-A7F0-95DAB6476515}" srcOrd="4" destOrd="0" presId="urn:microsoft.com/office/officeart/2005/8/layout/target3"/>
    <dgm:cxn modelId="{15139DA2-930F-447B-AFDC-8835AEDB522F}" type="presParOf" srcId="{4CA684E2-1746-45E3-8B3F-4DC6E004D61C}" destId="{58952762-E57F-4970-BAB4-533FB825EFE9}" srcOrd="5" destOrd="0" presId="urn:microsoft.com/office/officeart/2005/8/layout/target3"/>
    <dgm:cxn modelId="{CF6E857D-E291-4CBC-9218-1117AFB28CA7}" type="presParOf" srcId="{4CA684E2-1746-45E3-8B3F-4DC6E004D61C}" destId="{89062317-6EC4-4C3C-A501-968522EFD6A1}" srcOrd="6" destOrd="0" presId="urn:microsoft.com/office/officeart/2005/8/layout/target3"/>
    <dgm:cxn modelId="{B8D63971-09D1-4F23-95F2-CCA8BBAFA692}" type="presParOf" srcId="{4CA684E2-1746-45E3-8B3F-4DC6E004D61C}" destId="{73B7943F-7F00-4FC0-8976-2F0DA92529F9}" srcOrd="7" destOrd="0" presId="urn:microsoft.com/office/officeart/2005/8/layout/target3"/>
    <dgm:cxn modelId="{656DD2FC-0A92-41A8-9D79-7BBE870DD99B}" type="presParOf" srcId="{4CA684E2-1746-45E3-8B3F-4DC6E004D61C}" destId="{A7F7FC88-47BD-4A7A-8AB9-2AFE5A91C8B4}" srcOrd="8" destOrd="0" presId="urn:microsoft.com/office/officeart/2005/8/layout/target3"/>
    <dgm:cxn modelId="{A1657039-6E47-41ED-82C8-2F4F6384DE62}" type="presParOf" srcId="{4CA684E2-1746-45E3-8B3F-4DC6E004D61C}" destId="{E514E712-805F-405B-9386-589E2652A2BA}" srcOrd="9" destOrd="0" presId="urn:microsoft.com/office/officeart/2005/8/layout/target3"/>
    <dgm:cxn modelId="{8D5257E6-AAE1-4A1B-84D5-A47A33D69F19}" type="presParOf" srcId="{4CA684E2-1746-45E3-8B3F-4DC6E004D61C}" destId="{11B85789-BD8F-4A2E-B9B3-3C75D8B7889A}" srcOrd="10" destOrd="0" presId="urn:microsoft.com/office/officeart/2005/8/layout/target3"/>
    <dgm:cxn modelId="{1BF73720-CA85-4E84-B41B-6E9B93D1062E}" type="presParOf" srcId="{4CA684E2-1746-45E3-8B3F-4DC6E004D61C}" destId="{21A6DB16-4F41-49B6-921A-1A58B35D25B3}" srcOrd="11" destOrd="0" presId="urn:microsoft.com/office/officeart/2005/8/layout/target3"/>
    <dgm:cxn modelId="{8B186891-EF6E-431B-ABD8-084AC87D5A3A}" type="presParOf" srcId="{4CA684E2-1746-45E3-8B3F-4DC6E004D61C}" destId="{25DD8036-91EA-4CCE-901C-23766AB973C7}" srcOrd="12" destOrd="0" presId="urn:microsoft.com/office/officeart/2005/8/layout/target3"/>
    <dgm:cxn modelId="{0BCCA2CE-6C69-4E2F-B2D8-87C1F90562BA}" type="presParOf" srcId="{4CA684E2-1746-45E3-8B3F-4DC6E004D61C}" destId="{77D4D1D0-0605-495E-A46A-E42F2DF081EF}" srcOrd="13" destOrd="0" presId="urn:microsoft.com/office/officeart/2005/8/layout/target3"/>
    <dgm:cxn modelId="{72C2E44A-17B5-49C0-B686-1A3A6A73FF34}" type="presParOf" srcId="{4CA684E2-1746-45E3-8B3F-4DC6E004D61C}" destId="{A7E5D2CA-F4CE-4BCA-8AA9-9CDC6543F646}" srcOrd="14" destOrd="0" presId="urn:microsoft.com/office/officeart/2005/8/layout/target3"/>
    <dgm:cxn modelId="{EFA31DD5-4068-44D6-8D63-E2883B7BA1E4}" type="presParOf" srcId="{4CA684E2-1746-45E3-8B3F-4DC6E004D61C}" destId="{6AEE7004-1AAB-486F-AE96-75702614AD6A}" srcOrd="15" destOrd="0" presId="urn:microsoft.com/office/officeart/2005/8/layout/target3"/>
    <dgm:cxn modelId="{01A500B5-1915-4BCA-BB6D-035F9002056B}" type="presParOf" srcId="{4CA684E2-1746-45E3-8B3F-4DC6E004D61C}" destId="{AF33B9DC-8288-4633-9917-0DB1585CBF09}" srcOrd="16" destOrd="0" presId="urn:microsoft.com/office/officeart/2005/8/layout/target3"/>
    <dgm:cxn modelId="{DF79F5AF-195C-436F-9A46-E90E81D191CD}" type="presParOf" srcId="{4CA684E2-1746-45E3-8B3F-4DC6E004D61C}" destId="{31572718-055E-44BC-B450-2C2D5BF22E1B}" srcOrd="17" destOrd="0" presId="urn:microsoft.com/office/officeart/2005/8/layout/target3"/>
    <dgm:cxn modelId="{CD51E2AE-B1F5-4EC3-B870-2FE04893C787}" type="presParOf" srcId="{4CA684E2-1746-45E3-8B3F-4DC6E004D61C}" destId="{72393DEA-235B-44C5-B5FE-8591122D6CA3}" srcOrd="18" destOrd="0" presId="urn:microsoft.com/office/officeart/2005/8/layout/target3"/>
    <dgm:cxn modelId="{69880395-30EB-463C-8CDF-8D88F4FDA84C}" type="presParOf" srcId="{4CA684E2-1746-45E3-8B3F-4DC6E004D61C}" destId="{A4AE2CE5-C43C-4320-995C-9A27927640A3}" srcOrd="19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4FCE3-43C7-4426-84B3-49715DCB909F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5134-B590-4330-8A6A-8FAAFB1EBC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6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5" name="Рисунок 4" descr="map12700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496"/>
            <a:ext cx="657229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fNATaxDZ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omato" pitchFamily="2" charset="0"/>
              </a:rPr>
              <a:t>Краткая презентация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omato" pitchFamily="2" charset="0"/>
              </a:rPr>
              <a:t>основной образовательной программы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omato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87641098_22-p-letnie-foni-dlya-prezentatsii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>
                <a:ln w="11430"/>
                <a:solidFill>
                  <a:srgbClr val="0070C0"/>
                </a:solidFill>
                <a:latin typeface="Tomato" pitchFamily="2" charset="0"/>
              </a:rPr>
              <a:t>Основная образовательная программа МДОУ «Детский сад №5 «Солнышко города Алушты (далее ООП) обеспечивает 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latin typeface="Tomato" pitchFamily="2" charset="0"/>
              </a:rPr>
              <a:t>разностороннее </a:t>
            </a:r>
            <a:r>
              <a:rPr lang="ru-RU" sz="2200" b="1" spc="50" dirty="0">
                <a:ln w="11430"/>
                <a:solidFill>
                  <a:srgbClr val="0070C0"/>
                </a:solidFill>
                <a:latin typeface="Tomato" pitchFamily="2" charset="0"/>
              </a:rPr>
              <a:t>развитие детей в возрасте от 2 до 7 лет с учетом 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latin typeface="Tomato" pitchFamily="2" charset="0"/>
              </a:rPr>
              <a:t>их возрастных особенностей по основным направлениям развития:</a:t>
            </a:r>
            <a:endParaRPr lang="ru-RU" sz="2200" b="1" spc="50" dirty="0">
              <a:ln w="11430"/>
              <a:solidFill>
                <a:srgbClr val="0070C0"/>
              </a:solidFill>
              <a:latin typeface="Tomato" pitchFamily="2" charset="0"/>
            </a:endParaRPr>
          </a:p>
          <a:p>
            <a:pPr algn="ctr"/>
            <a:endParaRPr lang="ru-RU" sz="2200" b="1" spc="50" dirty="0">
              <a:ln w="11430"/>
              <a:solidFill>
                <a:srgbClr val="0070C0"/>
              </a:solidFill>
              <a:latin typeface="Tomato" pitchFamily="2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928802"/>
          <a:ext cx="828680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786AA0-D13C-4422-8F43-7186B4C8D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C786AA0-D13C-4422-8F43-7186B4C8D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632C3A-A770-41FB-8411-B89C1686B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12632C3A-A770-41FB-8411-B89C1686B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12C48E-1E57-4B68-A7F0-95DAB6476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D212C48E-1E57-4B68-A7F0-95DAB6476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952762-E57F-4970-BAB4-533FB825E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58952762-E57F-4970-BAB4-533FB825E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7943F-7F00-4FC0-8976-2F0DA925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3B7943F-7F00-4FC0-8976-2F0DA9252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F7FC88-47BD-4A7A-8AB9-2AFE5A91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A7F7FC88-47BD-4A7A-8AB9-2AFE5A91C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85789-BD8F-4A2E-B9B3-3C75D8B78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11B85789-BD8F-4A2E-B9B3-3C75D8B78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A6DB16-4F41-49B6-921A-1A58B35D2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21A6DB16-4F41-49B6-921A-1A58B35D2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D4D1D0-0605-495E-A46A-E42F2DF08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77D4D1D0-0605-495E-A46A-E42F2DF08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E5D2CA-F4CE-4BCA-8AA9-9CDC6543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A7E5D2CA-F4CE-4BCA-8AA9-9CDC6543F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0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19930"/>
          </a:xfrm>
        </p:spPr>
      </p:pic>
      <p:sp>
        <p:nvSpPr>
          <p:cNvPr id="5" name="TextBox 4"/>
          <p:cNvSpPr txBox="1"/>
          <p:nvPr/>
        </p:nvSpPr>
        <p:spPr>
          <a:xfrm>
            <a:off x="1142976" y="0"/>
            <a:ext cx="70723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ppetite New" pitchFamily="2" charset="0"/>
              </a:rPr>
              <a:t>ООП МДОУ «Детский сад №5 «Солнышко» разработана, с учетом требований ФГОС ДО с учетом инновационной программы дошкольного образования «От рождения до школы» / под редакцией Н.Е. Вераксы, Т.С. Комаровой, Э.М. Дорофеевой.</a:t>
            </a:r>
          </a:p>
          <a:p>
            <a:endParaRPr lang="ru-RU" dirty="0"/>
          </a:p>
        </p:txBody>
      </p:sp>
      <p:pic>
        <p:nvPicPr>
          <p:cNvPr id="6" name="Рисунок 5" descr="[978-5-43151-576-7].jpg"/>
          <p:cNvPicPr>
            <a:picLocks noChangeAspect="1"/>
          </p:cNvPicPr>
          <p:nvPr/>
        </p:nvPicPr>
        <p:blipFill>
          <a:blip r:embed="rId3"/>
          <a:srcRect l="12500" t="11328" r="12500" b="13086"/>
          <a:stretch>
            <a:fillRect/>
          </a:stretch>
        </p:blipFill>
        <p:spPr>
          <a:xfrm>
            <a:off x="3071802" y="2786058"/>
            <a:ext cx="3143272" cy="422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588231352_20-p-foni-dlya-sozdaniya-prezentatsii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omato" pitchFamily="2" charset="0"/>
              </a:rPr>
              <a:t>В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omato" pitchFamily="2" charset="0"/>
              </a:rPr>
              <a:t>образовательной работе по реализации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omato" pitchFamily="2" charset="0"/>
              </a:rPr>
              <a:t>образовательной программы МДОУ №5 является осуществление деятельности по таким направлениям: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omato" pitchFamily="2" charset="0"/>
            </a:endParaRPr>
          </a:p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6572296" cy="2523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Региональный компонент, представленный региональной парциальной программой по гражданско-патриотическому воспитанию детей дошкольного возраста в республике Крым «Крымский веночек»/ авт. – сост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.: Л.Г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Мухоморина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Э.Ф. </a:t>
            </a:r>
            <a:r>
              <a:rPr lang="ru-RU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Кемилева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Л.М. </a:t>
            </a:r>
            <a:r>
              <a:rPr lang="ru-RU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Тригуб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2017год. – с детьми от 3 до 7 лет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KrimskiVenoch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785926"/>
            <a:ext cx="2013394" cy="2943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28926" y="5072074"/>
            <a:ext cx="621507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Духовно-нравственное и патриотическое воспитание дошкольников, представленное парциальной программой «Мой родной дом» под редакцией Т.И.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Оверчук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2004 г.- с детьми от 5 до 7 лет.</a:t>
            </a:r>
          </a:p>
        </p:txBody>
      </p:sp>
      <p:pic>
        <p:nvPicPr>
          <p:cNvPr id="11" name="Рисунок 10" descr="781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929066"/>
            <a:ext cx="1857388" cy="2719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214422"/>
            <a:ext cx="8358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Характеристика взаимодействия педагогического коллектива с семьями воспитанников: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c26e48b48578718aa6094b8effb3f295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57256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dirty="0" err="1" smtClean="0">
                <a:solidFill>
                  <a:srgbClr val="7030A0"/>
                </a:solidFill>
                <a:latin typeface="Appetite New" pitchFamily="2" charset="0"/>
              </a:rPr>
              <a:t>Взаимопознание</a:t>
            </a:r>
            <a:r>
              <a:rPr lang="ru-RU" sz="4800" dirty="0" smtClean="0">
                <a:solidFill>
                  <a:srgbClr val="7030A0"/>
                </a:solidFill>
                <a:latin typeface="Appetite New" pitchFamily="2" charset="0"/>
              </a:rPr>
              <a:t> </a:t>
            </a:r>
            <a:r>
              <a:rPr lang="ru-RU" sz="4000" dirty="0">
                <a:solidFill>
                  <a:srgbClr val="7030A0"/>
                </a:solidFill>
                <a:latin typeface="Appetite New" pitchFamily="2" charset="0"/>
              </a:rPr>
              <a:t>и</a:t>
            </a:r>
            <a:r>
              <a:rPr lang="ru-RU" sz="4800" dirty="0">
                <a:solidFill>
                  <a:srgbClr val="7030A0"/>
                </a:solidFill>
                <a:latin typeface="Appetite New" pitchFamily="2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Appetite New" pitchFamily="2" charset="0"/>
              </a:rPr>
              <a:t>взаимоинформирование</a:t>
            </a:r>
            <a:endParaRPr lang="ru-RU" sz="4800" dirty="0" smtClean="0">
              <a:solidFill>
                <a:srgbClr val="7030A0"/>
              </a:solidFill>
              <a:latin typeface="Appetite New" pitchFamily="2" charset="0"/>
            </a:endParaRPr>
          </a:p>
          <a:p>
            <a:pPr algn="ctr"/>
            <a:r>
              <a:rPr lang="ru-RU" sz="2400" dirty="0">
                <a:latin typeface="Tomato" pitchFamily="2" charset="0"/>
              </a:rPr>
              <a:t>беседы, консультации, буклеты, анкетирование, информирование через сайт ДОУ</a:t>
            </a:r>
            <a:endParaRPr lang="ru-RU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omat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686" t="15625" r="9406" b="6250"/>
          <a:stretch>
            <a:fillRect/>
          </a:stretch>
        </p:blipFill>
        <p:spPr bwMode="auto">
          <a:xfrm>
            <a:off x="2143108" y="2857496"/>
            <a:ext cx="6072231" cy="3217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HeroicExtreme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26e48b48578718aa6094b8effb3f295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7030A0"/>
                </a:solidFill>
                <a:latin typeface="Appetite New" pitchFamily="2" charset="0"/>
              </a:rPr>
              <a:t>Непрерывное </a:t>
            </a:r>
            <a:r>
              <a:rPr lang="ru-RU" sz="4000" dirty="0">
                <a:solidFill>
                  <a:srgbClr val="7030A0"/>
                </a:solidFill>
                <a:latin typeface="Appetite New" pitchFamily="2" charset="0"/>
              </a:rPr>
              <a:t>образование воспитывающихся </a:t>
            </a:r>
            <a:r>
              <a:rPr lang="ru-RU" sz="4000" dirty="0" smtClean="0">
                <a:solidFill>
                  <a:srgbClr val="7030A0"/>
                </a:solidFill>
                <a:latin typeface="Appetite New" pitchFamily="2" charset="0"/>
              </a:rPr>
              <a:t>взрослых</a:t>
            </a:r>
          </a:p>
          <a:p>
            <a:pPr algn="ctr"/>
            <a:r>
              <a:rPr lang="ru-RU" sz="2400" b="1" dirty="0">
                <a:latin typeface="Tomato" pitchFamily="2" charset="0"/>
              </a:rPr>
              <a:t>родительские собрания, семинары-практикумы, мастер-классы, тренинги, круглые стол</a:t>
            </a:r>
            <a:r>
              <a:rPr lang="ru-RU" sz="2400" dirty="0">
                <a:latin typeface="Tomato" pitchFamily="2" charset="0"/>
              </a:rPr>
              <a:t>ы</a:t>
            </a:r>
            <a:endParaRPr lang="ru-RU" sz="2400" dirty="0">
              <a:solidFill>
                <a:srgbClr val="7030A0"/>
              </a:solidFill>
              <a:latin typeface="Tomato" pitchFamily="2" charset="0"/>
            </a:endParaRPr>
          </a:p>
        </p:txBody>
      </p:sp>
      <p:pic>
        <p:nvPicPr>
          <p:cNvPr id="7" name="Рисунок 6" descr="izobrazhenie_viber_2020-03-14_18-51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857496"/>
            <a:ext cx="4929222" cy="377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26e48b48578718aa6094b8effb3f295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dirty="0">
                <a:solidFill>
                  <a:srgbClr val="7030A0"/>
                </a:solidFill>
                <a:latin typeface="Appetite New" pitchFamily="2" charset="0"/>
              </a:rPr>
              <a:t>Совместная деятельность всех участников педагогического </a:t>
            </a:r>
            <a:r>
              <a:rPr lang="ru-RU" sz="4000" dirty="0" smtClean="0">
                <a:solidFill>
                  <a:srgbClr val="7030A0"/>
                </a:solidFill>
                <a:latin typeface="Appetite New" pitchFamily="2" charset="0"/>
              </a:rPr>
              <a:t>процесса: педагогов, родителей, детей.</a:t>
            </a:r>
          </a:p>
          <a:p>
            <a:pPr algn="ctr"/>
            <a:r>
              <a:rPr lang="ru-RU" sz="2400" dirty="0">
                <a:latin typeface="Tomato" pitchFamily="2" charset="0"/>
              </a:rPr>
              <a:t>участие в проектной деятельности, праздники, фестивали, совместное участие в конкурсах</a:t>
            </a:r>
            <a:endParaRPr lang="ru-RU" sz="2400" dirty="0" smtClean="0">
              <a:solidFill>
                <a:srgbClr val="7030A0"/>
              </a:solidFill>
              <a:latin typeface="Tomato" pitchFamily="2" charset="0"/>
            </a:endParaRPr>
          </a:p>
          <a:p>
            <a:pPr algn="ctr"/>
            <a:endParaRPr lang="ru-RU" sz="4000" dirty="0">
              <a:solidFill>
                <a:srgbClr val="7030A0"/>
              </a:solidFill>
              <a:latin typeface="Appetite New" pitchFamily="2" charset="0"/>
            </a:endParaRPr>
          </a:p>
        </p:txBody>
      </p:sp>
      <p:pic>
        <p:nvPicPr>
          <p:cNvPr id="6" name="Рисунок 5" descr="c8D7Gm7C0I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38" y="3286124"/>
            <a:ext cx="514472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0102_stock-photo-frame-with-lurking-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Анализ образовательного </a:t>
            </a:r>
          </a:p>
          <a:p>
            <a:pPr algn="ctr"/>
            <a:r>
              <a:rPr lang="ru-RU" sz="40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процесса ДОУ</a:t>
            </a:r>
            <a:endParaRPr lang="ru-RU" sz="4000" b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35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500174"/>
            <a:ext cx="72866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Реализуя задачи основной образовательной программы детского сада, разработанной в соответствии с ФГОС, старались создать благоприятные условия для полноценного проживания ребенком дошкольного детства, всестороннего развития психических и физических качеств в соответствии с возрастными и индивидуальными особенностями, обеспечить  его непрерывное, всестороннее и своевременное развитие.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Используемые образовательные технологии в ДОУ: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Игровые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Здоровьесберегающие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Проектные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Развивающие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Технологии экспериментирования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Коммуникативные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Результаты анализа выполнения образовательной программы свидетельствуют о качестве подготовки воспитанников</a:t>
            </a:r>
          </a:p>
          <a:p>
            <a:pPr>
              <a:buFont typeface="Arial" pitchFamily="34" charset="0"/>
              <a:buChar char="•"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Натаха</dc:creator>
  <cp:lastModifiedBy>Натаха</cp:lastModifiedBy>
  <cp:revision>19</cp:revision>
  <dcterms:created xsi:type="dcterms:W3CDTF">2020-10-04T15:00:09Z</dcterms:created>
  <dcterms:modified xsi:type="dcterms:W3CDTF">2020-10-04T18:07:58Z</dcterms:modified>
</cp:coreProperties>
</file>